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tkiewicz, Donna:(BSC)" userId="d1420dfd-3130-4904-973f-45941bb3f324" providerId="ADAL" clId="{FC9C6703-1CA2-4754-A19B-ECFC7F8B3864}"/>
    <pc:docChg chg="modSld">
      <pc:chgData name="Sitkiewicz, Donna:(BSC)" userId="d1420dfd-3130-4904-973f-45941bb3f324" providerId="ADAL" clId="{FC9C6703-1CA2-4754-A19B-ECFC7F8B3864}" dt="2021-05-05T17:06:48.309" v="3" actId="20577"/>
      <pc:docMkLst>
        <pc:docMk/>
      </pc:docMkLst>
      <pc:sldChg chg="modSp mod">
        <pc:chgData name="Sitkiewicz, Donna:(BSC)" userId="d1420dfd-3130-4904-973f-45941bb3f324" providerId="ADAL" clId="{FC9C6703-1CA2-4754-A19B-ECFC7F8B3864}" dt="2021-05-05T17:06:48.309" v="3" actId="20577"/>
        <pc:sldMkLst>
          <pc:docMk/>
          <pc:sldMk cId="1893052164" sldId="256"/>
        </pc:sldMkLst>
        <pc:spChg chg="mod">
          <ac:chgData name="Sitkiewicz, Donna:(BSC)" userId="d1420dfd-3130-4904-973f-45941bb3f324" providerId="ADAL" clId="{FC9C6703-1CA2-4754-A19B-ECFC7F8B3864}" dt="2021-05-05T17:06:48.309" v="3" actId="20577"/>
          <ac:spMkLst>
            <pc:docMk/>
            <pc:sldMk cId="1893052164" sldId="256"/>
            <ac:spMk id="3" creationId="{ADD07E9B-1B7F-46C8-B226-9E300196C11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3.jpg"/><Relationship Id="rId4" Type="http://schemas.openxmlformats.org/officeDocument/2006/relationships/image" Target="../media/image3.png"/><Relationship Id="rId9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96F28-B644-401B-85F3-33416FAC78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500" dirty="0"/>
              <a:t>ComEd Employees who received the vaccine were asked… why is getting the vaccine important to you?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D07E9B-1B7F-46C8-B226-9E300196C1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ComEd </a:t>
            </a:r>
            <a:r>
              <a:rPr lang="en-US" dirty="0" err="1"/>
              <a:t>Dupage</a:t>
            </a:r>
            <a:r>
              <a:rPr lang="en-US" dirty="0"/>
              <a:t>, IL Clinic - April 22,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52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2FA9B96-CCB5-4C09-9A6A-A5A5925FA48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333" r="3333"/>
          <a:stretch>
            <a:fillRect/>
          </a:stretch>
        </p:blipFill>
        <p:spPr>
          <a:xfrm>
            <a:off x="7082753" y="4136502"/>
            <a:ext cx="3200400" cy="2613950"/>
          </a:xfrm>
          <a:prstGeom prst="roundRect">
            <a:avLst>
              <a:gd name="adj" fmla="val 44560"/>
            </a:avLst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0B29D3-D993-4682-96B5-F5655602C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98320" y="3605167"/>
            <a:ext cx="2383315" cy="731655"/>
          </a:xfrm>
        </p:spPr>
        <p:txBody>
          <a:bodyPr/>
          <a:lstStyle/>
          <a:p>
            <a:r>
              <a:rPr lang="en-US" dirty="0"/>
              <a:t>“I want to see my Mom and Dad” Curtis Bundy </a:t>
            </a:r>
          </a:p>
        </p:txBody>
      </p:sp>
      <p:pic>
        <p:nvPicPr>
          <p:cNvPr id="8" name="Picture 7" descr="A picture containing wall, person, indoor&#10;&#10;Description automatically generated">
            <a:extLst>
              <a:ext uri="{FF2B5EF4-FFF2-40B4-BE49-F238E27FC236}">
                <a16:creationId xmlns:a16="http://schemas.microsoft.com/office/drawing/2014/main" id="{FB3DE591-FD71-4251-8C20-3C32F20F8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983300" y="706830"/>
            <a:ext cx="3413357" cy="23833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608A45-1635-45DA-AD72-5903B56D15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44563" t="-37719" r="-44563" b="-37719"/>
          <a:stretch/>
        </p:blipFill>
        <p:spPr>
          <a:xfrm rot="5400000">
            <a:off x="3038712" y="-1789256"/>
            <a:ext cx="6444341" cy="77832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B4D05D-1F09-45D5-8997-3F9858400C85}"/>
              </a:ext>
            </a:extLst>
          </p:cNvPr>
          <p:cNvSpPr txBox="1"/>
          <p:nvPr/>
        </p:nvSpPr>
        <p:spPr>
          <a:xfrm>
            <a:off x="4276430" y="3798177"/>
            <a:ext cx="3467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“It’s great that the company did this for us, the vaccine has been pretty hard to find!”- Jesse Bauer</a:t>
            </a:r>
          </a:p>
        </p:txBody>
      </p:sp>
      <p:pic>
        <p:nvPicPr>
          <p:cNvPr id="14" name="Picture 13" descr="A picture containing person&#10;&#10;Description automatically generated">
            <a:extLst>
              <a:ext uri="{FF2B5EF4-FFF2-40B4-BE49-F238E27FC236}">
                <a16:creationId xmlns:a16="http://schemas.microsoft.com/office/drawing/2014/main" id="{DA04FABE-0030-42EA-9D0F-4C421C6FB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036086">
            <a:off x="-259655" y="2197977"/>
            <a:ext cx="4340436" cy="3200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1C11900-223B-497F-B03B-0BEAA0BC1A24}"/>
              </a:ext>
            </a:extLst>
          </p:cNvPr>
          <p:cNvSpPr txBox="1"/>
          <p:nvPr/>
        </p:nvSpPr>
        <p:spPr>
          <a:xfrm>
            <a:off x="526158" y="889605"/>
            <a:ext cx="2790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Schereina Horton- “I am ready to travel” </a:t>
            </a:r>
          </a:p>
        </p:txBody>
      </p:sp>
    </p:spTree>
    <p:extLst>
      <p:ext uri="{BB962C8B-B14F-4D97-AF65-F5344CB8AC3E}">
        <p14:creationId xmlns:p14="http://schemas.microsoft.com/office/powerpoint/2010/main" val="3450514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Placeholder 5" descr="A picture containing wall, person&#10;&#10;Description automatically generated">
            <a:extLst>
              <a:ext uri="{FF2B5EF4-FFF2-40B4-BE49-F238E27FC236}">
                <a16:creationId xmlns:a16="http://schemas.microsoft.com/office/drawing/2014/main" id="{4318B88F-11D8-4E12-82AC-70E061DFC83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/>
          <a:srcRect l="15709" r="16255" b="-2"/>
          <a:stretch/>
        </p:blipFill>
        <p:spPr>
          <a:xfrm rot="5400000">
            <a:off x="552013" y="38410"/>
            <a:ext cx="3487882" cy="403701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89C0A-259F-43E7-843B-F352F4B22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0308" y="3836186"/>
            <a:ext cx="3330328" cy="76477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/>
              <a:t>“So I can leave the house safely” – Maureen Zurek </a:t>
            </a:r>
          </a:p>
        </p:txBody>
      </p:sp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DE8FD133-CA91-4B9D-B167-523EF3C7FF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8870728" y="3310387"/>
            <a:ext cx="4271717" cy="23708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006BDC-C86E-44C9-977D-8FCC47A575D0}"/>
              </a:ext>
            </a:extLst>
          </p:cNvPr>
          <p:cNvSpPr txBox="1"/>
          <p:nvPr/>
        </p:nvSpPr>
        <p:spPr>
          <a:xfrm>
            <a:off x="10372646" y="937736"/>
            <a:ext cx="15019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“Excited for this vaccine!” –Kerri Charlton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435AF3E-0F99-46CC-9930-6039B4F9FD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604247">
            <a:off x="5354208" y="219344"/>
            <a:ext cx="3425091" cy="33305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1CF5540-4C59-48AB-8448-AE2BFE94816C}"/>
              </a:ext>
            </a:extLst>
          </p:cNvPr>
          <p:cNvSpPr txBox="1"/>
          <p:nvPr/>
        </p:nvSpPr>
        <p:spPr>
          <a:xfrm>
            <a:off x="6712179" y="3020895"/>
            <a:ext cx="3211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Jessica Rudolphi -“wants life to get back to normal, -just doing my part to get back to that”</a:t>
            </a:r>
          </a:p>
        </p:txBody>
      </p:sp>
      <p:pic>
        <p:nvPicPr>
          <p:cNvPr id="26" name="Picture 25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2A8A1719-FA29-4BE6-8E17-78DD198D97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3251681" y="3522794"/>
            <a:ext cx="3316780" cy="290095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E046009-1093-4151-BC3B-7E6BA963683A}"/>
              </a:ext>
            </a:extLst>
          </p:cNvPr>
          <p:cNvSpPr txBox="1"/>
          <p:nvPr/>
        </p:nvSpPr>
        <p:spPr>
          <a:xfrm>
            <a:off x="6531429" y="5605013"/>
            <a:ext cx="306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“To stop this disease”- Terrance Johnson</a:t>
            </a:r>
          </a:p>
        </p:txBody>
      </p:sp>
    </p:spTree>
    <p:extLst>
      <p:ext uri="{BB962C8B-B14F-4D97-AF65-F5344CB8AC3E}">
        <p14:creationId xmlns:p14="http://schemas.microsoft.com/office/powerpoint/2010/main" val="20902145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</TotalTime>
  <Words>122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Ion</vt:lpstr>
      <vt:lpstr>ComEd Employees who received the vaccine were asked… why is getting the vaccine important to you?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Dupage Vaccine Clinc</dc:title>
  <dc:creator>Gravelle, Jennifer:(ComEd)</dc:creator>
  <cp:lastModifiedBy>Sitkiewicz, Donna:(BSC)</cp:lastModifiedBy>
  <cp:revision>5</cp:revision>
  <dcterms:created xsi:type="dcterms:W3CDTF">2021-05-05T13:40:24Z</dcterms:created>
  <dcterms:modified xsi:type="dcterms:W3CDTF">2021-05-05T17:06:56Z</dcterms:modified>
</cp:coreProperties>
</file>